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Luckiest Guy" charset="0"/>
      <p:regular r:id="rId8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youtube.com/v/mOnzahcTGus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youtube.com/v/CQzUsTFqtW0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youtube.com/v/EIrsOg9Wqp8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youtube.com/v/JltEXpbGM8s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://youtube.com/v/ZINrh0mO-T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9487" y="101512"/>
            <a:ext cx="1954500" cy="199702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19750" y="191725"/>
            <a:ext cx="85253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latin typeface="Luckiest Guy"/>
                <a:ea typeface="Luckiest Guy"/>
                <a:cs typeface="Luckiest Guy"/>
                <a:sym typeface="Luckiest Guy"/>
              </a:rPr>
              <a:t>Word Choice...Author’s Craft…</a:t>
            </a:r>
          </a:p>
          <a:p>
            <a:pPr>
              <a:spcBef>
                <a:spcPts val="0"/>
              </a:spcBef>
              <a:buNone/>
            </a:pPr>
            <a:r>
              <a:rPr lang="en" sz="3600">
                <a:latin typeface="Luckiest Guy"/>
                <a:ea typeface="Luckiest Guy"/>
                <a:cs typeface="Luckiest Guy"/>
                <a:sym typeface="Luckiest Guy"/>
              </a:rPr>
              <a:t>Brush Strokes...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1753900" y="4478500"/>
            <a:ext cx="5199300" cy="61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b="1">
                <a:solidFill>
                  <a:srgbClr val="9900FF"/>
                </a:solidFill>
                <a:latin typeface="Luckiest Guy"/>
                <a:ea typeface="Luckiest Guy"/>
                <a:cs typeface="Luckiest Guy"/>
                <a:sym typeface="Luckiest Guy"/>
              </a:rPr>
              <a:t>Absolutes</a:t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3275" y="3226600"/>
            <a:ext cx="2118874" cy="186897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>
            <a:hlinkClick r:id="rId5"/>
          </p:cNvPr>
          <p:cNvSpPr/>
          <p:nvPr/>
        </p:nvSpPr>
        <p:spPr>
          <a:xfrm>
            <a:off x="1782375" y="1225625"/>
            <a:ext cx="4447700" cy="3429000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35" name="Shape 35"/>
          <p:cNvSpPr/>
          <p:nvPr/>
        </p:nvSpPr>
        <p:spPr>
          <a:xfrm rot="603924">
            <a:off x="1188902" y="4155630"/>
            <a:ext cx="1855559" cy="83211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/>
              <a:t>Right-side Title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6496125" y="1351525"/>
            <a:ext cx="2484300" cy="1796700"/>
          </a:xfrm>
          <a:prstGeom prst="rect">
            <a:avLst/>
          </a:prstGeom>
          <a:noFill/>
          <a:ln w="9525" cap="flat" cmpd="sng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 Describe the video using two absolutes either at the beginning or ending of your sentence.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31125" y="-50125"/>
            <a:ext cx="1954500" cy="23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419750" y="191725"/>
            <a:ext cx="85253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Luckiest Guy"/>
                <a:ea typeface="Luckiest Guy"/>
                <a:cs typeface="Luckiest Guy"/>
                <a:sym typeface="Luckiest Guy"/>
              </a:rPr>
              <a:t>Word Choice...Author’s Craft…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Luckiest Guy"/>
                <a:ea typeface="Luckiest Guy"/>
                <a:cs typeface="Luckiest Guy"/>
                <a:sym typeface="Luckiest Guy"/>
              </a:rPr>
              <a:t>Brush Strokes...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1753900" y="4478500"/>
            <a:ext cx="5199300" cy="61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>
                <a:solidFill>
                  <a:srgbClr val="9900FF"/>
                </a:solidFill>
                <a:latin typeface="Luckiest Guy"/>
                <a:ea typeface="Luckiest Guy"/>
                <a:cs typeface="Luckiest Guy"/>
                <a:sym typeface="Luckiest Guy"/>
              </a:rPr>
              <a:t>Absolutes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3275" y="3226600"/>
            <a:ext cx="2118874" cy="186897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/>
          <p:nvPr/>
        </p:nvSpPr>
        <p:spPr>
          <a:xfrm>
            <a:off x="6953275" y="1351525"/>
            <a:ext cx="1927200" cy="2199299"/>
          </a:xfrm>
          <a:prstGeom prst="rect">
            <a:avLst/>
          </a:prstGeom>
          <a:noFill/>
          <a:ln w="9525" cap="flat" cmpd="sng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2.  Describe the video using two absolutes either at the beginning or ending of your sentence.</a:t>
            </a:r>
          </a:p>
        </p:txBody>
      </p:sp>
      <p:sp>
        <p:nvSpPr>
          <p:cNvPr id="46" name="Shape 46">
            <a:hlinkClick r:id="rId5"/>
          </p:cNvPr>
          <p:cNvSpPr/>
          <p:nvPr/>
        </p:nvSpPr>
        <p:spPr>
          <a:xfrm>
            <a:off x="2157575" y="1257200"/>
            <a:ext cx="4229725" cy="3172300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31125" y="-50125"/>
            <a:ext cx="1954500" cy="23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419750" y="191725"/>
            <a:ext cx="85253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Luckiest Guy"/>
                <a:ea typeface="Luckiest Guy"/>
                <a:cs typeface="Luckiest Guy"/>
                <a:sym typeface="Luckiest Guy"/>
              </a:rPr>
              <a:t>Word Choice...Author’s Craft…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Luckiest Guy"/>
                <a:ea typeface="Luckiest Guy"/>
                <a:cs typeface="Luckiest Guy"/>
                <a:sym typeface="Luckiest Guy"/>
              </a:rPr>
              <a:t>Brush Strokes...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1753900" y="4478500"/>
            <a:ext cx="5199300" cy="61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>
                <a:solidFill>
                  <a:srgbClr val="9900FF"/>
                </a:solidFill>
                <a:latin typeface="Luckiest Guy"/>
                <a:ea typeface="Luckiest Guy"/>
                <a:cs typeface="Luckiest Guy"/>
                <a:sym typeface="Luckiest Guy"/>
              </a:rPr>
              <a:t>Absolutes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3275" y="3226600"/>
            <a:ext cx="2118874" cy="18689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>
            <a:hlinkClick r:id="rId5"/>
          </p:cNvPr>
          <p:cNvSpPr/>
          <p:nvPr/>
        </p:nvSpPr>
        <p:spPr>
          <a:xfrm>
            <a:off x="1912000" y="1184675"/>
            <a:ext cx="4638699" cy="3429000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6700775" y="1386900"/>
            <a:ext cx="2155500" cy="2007000"/>
          </a:xfrm>
          <a:prstGeom prst="rect">
            <a:avLst/>
          </a:prstGeom>
          <a:noFill/>
          <a:ln w="9525" cap="flat" cmpd="sng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3.  Describe the video using two absolutes either at the beginning or ending of your sentence.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31125" y="-50125"/>
            <a:ext cx="1954500" cy="23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9750" y="191725"/>
            <a:ext cx="85253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Luckiest Guy"/>
                <a:ea typeface="Luckiest Guy"/>
                <a:cs typeface="Luckiest Guy"/>
                <a:sym typeface="Luckiest Guy"/>
              </a:rPr>
              <a:t>Word Choice...Author’s Craft…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Luckiest Guy"/>
                <a:ea typeface="Luckiest Guy"/>
                <a:cs typeface="Luckiest Guy"/>
                <a:sym typeface="Luckiest Guy"/>
              </a:rPr>
              <a:t>Brush Strokes...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1753900" y="4478500"/>
            <a:ext cx="5199300" cy="61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>
                <a:solidFill>
                  <a:srgbClr val="9900FF"/>
                </a:solidFill>
                <a:latin typeface="Luckiest Guy"/>
                <a:ea typeface="Luckiest Guy"/>
                <a:cs typeface="Luckiest Guy"/>
                <a:sym typeface="Luckiest Guy"/>
              </a:rPr>
              <a:t>Absolutes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3275" y="3226600"/>
            <a:ext cx="2118874" cy="18689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>
            <a:hlinkClick r:id="rId5"/>
          </p:cNvPr>
          <p:cNvSpPr/>
          <p:nvPr/>
        </p:nvSpPr>
        <p:spPr>
          <a:xfrm>
            <a:off x="2062075" y="1198325"/>
            <a:ext cx="4945650" cy="3429000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66" name="Shape 66"/>
          <p:cNvSpPr txBox="1"/>
          <p:nvPr/>
        </p:nvSpPr>
        <p:spPr>
          <a:xfrm>
            <a:off x="7124275" y="1198325"/>
            <a:ext cx="1875300" cy="2318400"/>
          </a:xfrm>
          <a:prstGeom prst="rect">
            <a:avLst/>
          </a:prstGeom>
          <a:noFill/>
          <a:ln w="9525" cap="flat" cmpd="sng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4.  Describe the video using two absolutes either at the beginning or ending of your sentence.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31125" y="-50125"/>
            <a:ext cx="1954500" cy="23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419750" y="191725"/>
            <a:ext cx="85253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Luckiest Guy"/>
                <a:ea typeface="Luckiest Guy"/>
                <a:cs typeface="Luckiest Guy"/>
                <a:sym typeface="Luckiest Guy"/>
              </a:rPr>
              <a:t>Word Choice...Author’s Craft…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Luckiest Guy"/>
                <a:ea typeface="Luckiest Guy"/>
                <a:cs typeface="Luckiest Guy"/>
                <a:sym typeface="Luckiest Guy"/>
              </a:rPr>
              <a:t>Brush Strokes...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1753900" y="4478500"/>
            <a:ext cx="5199300" cy="61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>
                <a:solidFill>
                  <a:srgbClr val="9900FF"/>
                </a:solidFill>
                <a:latin typeface="Luckiest Guy"/>
                <a:ea typeface="Luckiest Guy"/>
                <a:cs typeface="Luckiest Guy"/>
                <a:sym typeface="Luckiest Guy"/>
              </a:rPr>
              <a:t>Absolutes</a:t>
            </a:r>
          </a:p>
        </p:txBody>
      </p:sp>
      <p:sp>
        <p:nvSpPr>
          <p:cNvPr id="74" name="Shape 74">
            <a:hlinkClick r:id="rId4"/>
          </p:cNvPr>
          <p:cNvSpPr/>
          <p:nvPr/>
        </p:nvSpPr>
        <p:spPr>
          <a:xfrm>
            <a:off x="1753900" y="1536625"/>
            <a:ext cx="3664400" cy="2827074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pic>
        <p:nvPicPr>
          <p:cNvPr id="75" name="Shape 7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675" y="2457925"/>
            <a:ext cx="1619250" cy="16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/>
        </p:nvSpPr>
        <p:spPr>
          <a:xfrm>
            <a:off x="5588825" y="1303400"/>
            <a:ext cx="3421799" cy="282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Quiz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Create a sentence by describing the video using two absolutes. 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What is an absolute?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Why should you use an absolute?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Where should an absolute never be placed?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(16:9)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Luckiest Guy</vt:lpstr>
      <vt:lpstr>simple-light</vt:lpstr>
      <vt:lpstr>Word Choice...Author’s Craft… Brush Strokes...</vt:lpstr>
      <vt:lpstr>Word Choice...Author’s Craft… Brush Strokes...</vt:lpstr>
      <vt:lpstr>Word Choice...Author’s Craft… Brush Strokes...</vt:lpstr>
      <vt:lpstr>Word Choice...Author’s Craft… Brush Strokes...</vt:lpstr>
      <vt:lpstr>Word Choice...Author’s Craft… Brush Strokes...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Choice...Author’s Craft… Brush Strokes...</dc:title>
  <dc:creator>DENNIS YAMEL AOUNALLAH</dc:creator>
  <cp:lastModifiedBy>Windows User</cp:lastModifiedBy>
  <cp:revision>1</cp:revision>
  <dcterms:modified xsi:type="dcterms:W3CDTF">2015-09-29T12:15:21Z</dcterms:modified>
</cp:coreProperties>
</file>